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300" r:id="rId3"/>
    <p:sldId id="261" r:id="rId4"/>
    <p:sldId id="263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9" r:id="rId15"/>
    <p:sldId id="298" r:id="rId16"/>
    <p:sldId id="302" r:id="rId1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" id="{CD3231CE-0F91-4027-9B11-B60C40419DA2}">
          <p14:sldIdLst>
            <p14:sldId id="256"/>
            <p14:sldId id="300"/>
          </p14:sldIdLst>
        </p14:section>
        <p14:section name="Kerja Praktik" id="{8BF5C8F3-71B3-41A4-9950-5DE6196F7D80}">
          <p14:sldIdLst>
            <p14:sldId id="261"/>
            <p14:sldId id="263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9"/>
            <p14:sldId id="298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91EF0-2F2E-46EC-94B6-FE8B1478D833}" type="datetimeFigureOut">
              <a:rPr lang="en-ID" smtClean="0"/>
              <a:t>25/08/2023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22E6C-C931-4E2F-B52C-14241B7A43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071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err="1"/>
              <a:t>Laporan</a:t>
            </a:r>
            <a:r>
              <a:rPr lang="en-US"/>
              <a:t> Kerja Praktik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4459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err="1"/>
              <a:t>Laporan</a:t>
            </a:r>
            <a:r>
              <a:rPr lang="en-US"/>
              <a:t> Kerja Praktik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81013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err="1"/>
              <a:t>Laporan</a:t>
            </a:r>
            <a:r>
              <a:rPr lang="en-US"/>
              <a:t> Kerja Praktik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633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605" y="1867047"/>
            <a:ext cx="1650378" cy="1651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DD9256-947A-4005-AE6E-294A5CFD8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485900"/>
            <a:ext cx="8851900" cy="2476500"/>
          </a:xfrm>
        </p:spPr>
        <p:txBody>
          <a:bodyPr anchor="ctr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269FB-92CD-4DA1-99EB-9FC503A7B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453" y="4224336"/>
            <a:ext cx="11057021" cy="201136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BF28B-F5F4-4767-93F9-426E13E70400}"/>
              </a:ext>
            </a:extLst>
          </p:cNvPr>
          <p:cNvSpPr txBox="1"/>
          <p:nvPr userDrawn="1"/>
        </p:nvSpPr>
        <p:spPr>
          <a:xfrm>
            <a:off x="11586867" y="6487446"/>
            <a:ext cx="5935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ID" b="1" dirty="0">
              <a:solidFill>
                <a:srgbClr val="00B0F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DED1C4-C0F9-4DA1-8CAC-4F2FD17E17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63" y="1993900"/>
            <a:ext cx="1407537" cy="13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94F3-C2BC-4E08-AA64-7B661A5B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800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F9023A-F402-4176-80EF-3AA82EF3E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64105"/>
            <a:ext cx="11077074" cy="4684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49FCD-F837-4AEC-B18B-BDA59DA5FC5F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8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98C5-2393-4C3B-952F-532F6D28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799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31F3B-9EC4-4E2A-B9B4-6BD682398856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90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D14FC5-1B43-4758-96CD-AD407D4C3121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875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5AAA0-CC7E-49B4-A527-61B1EBC3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110"/>
            <a:ext cx="12192000" cy="943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E8768-D7F5-4B38-A184-DA28E5569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1564105"/>
            <a:ext cx="11115174" cy="4735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EC4F-3555-4AC4-BFC0-913BB71EDDB4}"/>
              </a:ext>
            </a:extLst>
          </p:cNvPr>
          <p:cNvSpPr txBox="1"/>
          <p:nvPr userDrawn="1"/>
        </p:nvSpPr>
        <p:spPr>
          <a:xfrm>
            <a:off x="0" y="6457889"/>
            <a:ext cx="121920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JURUSAN TEKNIK ELEKTRO – UNIVERSITAS SURABAYA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EBD65-5381-4E20-981E-BB92E9ACDE88}"/>
              </a:ext>
            </a:extLst>
          </p:cNvPr>
          <p:cNvSpPr txBox="1"/>
          <p:nvPr userDrawn="1"/>
        </p:nvSpPr>
        <p:spPr>
          <a:xfrm>
            <a:off x="11598442" y="6496723"/>
            <a:ext cx="593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96FB1E8-E05E-4EB6-82C2-840EB00F6BE8}" type="slidenum">
              <a:rPr lang="en-ID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ID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94BC32-34E2-4BFF-ABD9-2BFB57894E8E}"/>
              </a:ext>
            </a:extLst>
          </p:cNvPr>
          <p:cNvSpPr txBox="1"/>
          <p:nvPr userDrawn="1"/>
        </p:nvSpPr>
        <p:spPr>
          <a:xfrm>
            <a:off x="-1" y="0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Intelligent</a:t>
            </a:r>
            <a:r>
              <a:rPr lang="en-US" sz="2000" b="1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Robotics </a:t>
            </a:r>
            <a:r>
              <a:rPr lang="en-US" sz="2000" b="1" baseline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|| </a:t>
            </a:r>
            <a:r>
              <a:rPr lang="id-ID" sz="2000" b="1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Network and Computer Technology </a:t>
            </a:r>
            <a:r>
              <a:rPr lang="en-US" sz="2000" b="1" baseline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|| </a:t>
            </a:r>
            <a:r>
              <a:rPr lang="en-US" sz="2000" b="1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Biomedical Engineering</a:t>
            </a:r>
            <a:endParaRPr lang="en-ID" sz="2000" b="1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840F33-70BD-48DE-9B8D-E6A59192F741}"/>
              </a:ext>
            </a:extLst>
          </p:cNvPr>
          <p:cNvCxnSpPr/>
          <p:nvPr userDrawn="1"/>
        </p:nvCxnSpPr>
        <p:spPr>
          <a:xfrm>
            <a:off x="723900" y="4001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C218AF-6766-43EE-82A4-142B1A75CC1A}"/>
              </a:ext>
            </a:extLst>
          </p:cNvPr>
          <p:cNvCxnSpPr/>
          <p:nvPr userDrawn="1"/>
        </p:nvCxnSpPr>
        <p:spPr>
          <a:xfrm>
            <a:off x="723900" y="4636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28C173-9025-4F96-90BA-54C26E3D6BC9}"/>
              </a:ext>
            </a:extLst>
          </p:cNvPr>
          <p:cNvCxnSpPr>
            <a:cxnSpLocks/>
          </p:cNvCxnSpPr>
          <p:nvPr userDrawn="1"/>
        </p:nvCxnSpPr>
        <p:spPr>
          <a:xfrm>
            <a:off x="2159000" y="6394389"/>
            <a:ext cx="7899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069205-F702-453D-9971-FEBC8B5AB8B9}"/>
              </a:ext>
            </a:extLst>
          </p:cNvPr>
          <p:cNvCxnSpPr>
            <a:cxnSpLocks/>
          </p:cNvCxnSpPr>
          <p:nvPr userDrawn="1"/>
        </p:nvCxnSpPr>
        <p:spPr>
          <a:xfrm>
            <a:off x="2476500" y="6457889"/>
            <a:ext cx="7264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33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Judul</a:t>
            </a:r>
            <a:r>
              <a:rPr lang="en-US" dirty="0"/>
              <a:t> Tugas Akhir/KP)</a:t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disesuaikan</a:t>
            </a:r>
            <a:r>
              <a:rPr lang="en-US" sz="2000" dirty="0"/>
              <a:t> </a:t>
            </a:r>
            <a:r>
              <a:rPr lang="en-US" sz="2000" dirty="0" err="1"/>
              <a:t>ukuran</a:t>
            </a:r>
            <a:r>
              <a:rPr lang="en-US" sz="2000" dirty="0"/>
              <a:t> </a:t>
            </a:r>
            <a:r>
              <a:rPr lang="en-US" sz="2000" i="1" dirty="0"/>
              <a:t>font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</a:t>
            </a:r>
            <a:r>
              <a:rPr lang="en-US" sz="2000" dirty="0" err="1"/>
              <a:t>judul</a:t>
            </a:r>
            <a:r>
              <a:rPr lang="en-US" sz="2000" dirty="0"/>
              <a:t> </a:t>
            </a:r>
            <a:r>
              <a:rPr lang="en-US" sz="2000" dirty="0" err="1"/>
              <a:t>terlalu</a:t>
            </a:r>
            <a:r>
              <a:rPr lang="en-US" sz="2000" dirty="0"/>
              <a:t> Panjang)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Mahasiswa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(NRP)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1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2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ID" dirty="0"/>
              <a:t>(Nama Peminatan)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82030-8ECF-46B5-A6A5-5371CD589FD2}"/>
              </a:ext>
            </a:extLst>
          </p:cNvPr>
          <p:cNvSpPr/>
          <p:nvPr/>
        </p:nvSpPr>
        <p:spPr>
          <a:xfrm>
            <a:off x="4387007" y="770157"/>
            <a:ext cx="3969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X……………………..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81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1C73DA-6338-42BB-B8FB-CDEBC841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" y="1256122"/>
            <a:ext cx="10944519" cy="4345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>
                <a:solidFill>
                  <a:srgbClr val="FF0000"/>
                </a:solidFill>
              </a:rPr>
              <a:t>Persiapan yang dilakukan sebelum presentasi:</a:t>
            </a:r>
          </a:p>
          <a:p>
            <a:pPr marL="0" indent="0">
              <a:buNone/>
            </a:pPr>
            <a:r>
              <a:rPr lang="id-ID"/>
              <a:t>(1) Menyiapkan dan latihan presentasi (waktu antara 10-15 menit);</a:t>
            </a:r>
          </a:p>
          <a:p>
            <a:pPr marL="0" indent="0">
              <a:buNone/>
            </a:pPr>
            <a:r>
              <a:rPr lang="id-ID"/>
              <a:t>(2) menyiapkan alat bantu presentasi. (a) </a:t>
            </a:r>
            <a:r>
              <a:rPr lang="id-ID" i="1"/>
              <a:t>print-out</a:t>
            </a:r>
            <a:r>
              <a:rPr lang="id-ID"/>
              <a:t> </a:t>
            </a:r>
            <a:r>
              <a:rPr lang="id-ID" i="1"/>
              <a:t>slide</a:t>
            </a:r>
            <a:r>
              <a:rPr lang="id-ID"/>
              <a:t> presentasi (1 halaman protrait berisi 4 </a:t>
            </a:r>
            <a:r>
              <a:rPr lang="id-ID" i="1"/>
              <a:t>slide</a:t>
            </a:r>
            <a:r>
              <a:rPr lang="id-ID"/>
              <a:t>), (b) alat pointer presentasi;</a:t>
            </a:r>
          </a:p>
          <a:p>
            <a:pPr marL="0" indent="0">
              <a:buNone/>
            </a:pPr>
            <a:r>
              <a:rPr lang="id-ID"/>
              <a:t>(3) memakai jas almamater dengan kemeja putih, berdasi, dan celana kain warna gelap;</a:t>
            </a:r>
          </a:p>
          <a:p>
            <a:pPr marL="0" indent="0">
              <a:buNone/>
            </a:pPr>
            <a:r>
              <a:rPr lang="id-ID"/>
              <a:t>(4) menyiapkan demo alat sebelum presentasi;</a:t>
            </a:r>
          </a:p>
          <a:p>
            <a:pPr marL="0" indent="0">
              <a:buNone/>
            </a:pPr>
            <a:r>
              <a:rPr lang="id-ID"/>
              <a:t>(5) mencoba koneksi laptop dengan LCD proyektor di ruang presentasi. </a:t>
            </a:r>
          </a:p>
        </p:txBody>
      </p:sp>
    </p:spTree>
    <p:extLst>
      <p:ext uri="{BB962C8B-B14F-4D97-AF65-F5344CB8AC3E}">
        <p14:creationId xmlns:p14="http://schemas.microsoft.com/office/powerpoint/2010/main" val="12364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Pengendali</a:t>
            </a:r>
            <a:r>
              <a:rPr lang="en-US" dirty="0"/>
              <a:t> </a:t>
            </a:r>
            <a:r>
              <a:rPr lang="en-US" i="1" dirty="0"/>
              <a:t>Automated Guided Vehicle </a:t>
            </a:r>
            <a:r>
              <a:rPr lang="en-US" dirty="0"/>
              <a:t>(AGV) pada </a:t>
            </a:r>
            <a:r>
              <a:rPr lang="en-US" dirty="0" err="1"/>
              <a:t>perusahaan</a:t>
            </a:r>
            <a:r>
              <a:rPr lang="en-US" dirty="0"/>
              <a:t>       PT. Delta </a:t>
            </a:r>
            <a:r>
              <a:rPr lang="en-US" dirty="0" err="1"/>
              <a:t>Maju</a:t>
            </a:r>
            <a:r>
              <a:rPr lang="en-US" dirty="0"/>
              <a:t> Jaya Abadi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</a:t>
            </a:r>
            <a:r>
              <a:rPr lang="en-US"/>
              <a:t>Pangeran </a:t>
            </a:r>
            <a:r>
              <a:rPr lang="id-ID"/>
              <a:t>Jaya</a:t>
            </a:r>
            <a:r>
              <a:rPr lang="en-US"/>
              <a:t> </a:t>
            </a:r>
            <a:r>
              <a:rPr lang="en-US" dirty="0"/>
              <a:t>(160116059)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Nuswantara</a:t>
            </a:r>
            <a:r>
              <a:rPr lang="en-US" dirty="0"/>
              <a:t> (160116060)</a:t>
            </a:r>
          </a:p>
          <a:p>
            <a:pPr>
              <a:lnSpc>
                <a:spcPct val="110000"/>
              </a:lnSpc>
            </a:pPr>
            <a:r>
              <a:rPr lang="id-ID"/>
              <a:t>                                      Anton Kusuma    </a:t>
            </a:r>
            <a:r>
              <a:rPr lang="id-ID">
                <a:solidFill>
                  <a:srgbClr val="FF0000"/>
                </a:solidFill>
              </a:rPr>
              <a:t>-- pembimbing industri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Intelligent 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FA01DA-552C-490E-A396-219EAEED379E}"/>
              </a:ext>
            </a:extLst>
          </p:cNvPr>
          <p:cNvSpPr/>
          <p:nvPr/>
        </p:nvSpPr>
        <p:spPr>
          <a:xfrm>
            <a:off x="4260007" y="770157"/>
            <a:ext cx="4124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3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Praktik</a:t>
            </a:r>
            <a:endParaRPr lang="en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8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Detail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Kontak</a:t>
            </a:r>
            <a:r>
              <a:rPr lang="en-US" dirty="0"/>
              <a:t> person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diselesaikan</a:t>
            </a:r>
            <a:r>
              <a:rPr lang="en-US" dirty="0"/>
              <a:t> </a:t>
            </a:r>
            <a:r>
              <a:rPr lang="en-US" err="1"/>
              <a:t>saat</a:t>
            </a:r>
            <a:r>
              <a:rPr lang="en-US"/>
              <a:t> Kerja Praktik.</a:t>
            </a:r>
            <a:endParaRPr lang="en-US" dirty="0"/>
          </a:p>
          <a:p>
            <a:pPr lvl="1"/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err="1"/>
              <a:t>hasil</a:t>
            </a:r>
            <a:r>
              <a:rPr lang="en-US"/>
              <a:t> Kerja Praktik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r>
              <a:rPr lang="en-US" i="1"/>
              <a:t>Timeline </a:t>
            </a:r>
            <a:r>
              <a:rPr lang="en-US"/>
              <a:t>Kerja Praktik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Tuliskan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saja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dikerjakan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err="1">
                <a:solidFill>
                  <a:srgbClr val="FF0000"/>
                </a:solidFill>
              </a:rPr>
              <a:t>selama</a:t>
            </a:r>
            <a:r>
              <a:rPr lang="en-US">
                <a:solidFill>
                  <a:srgbClr val="FF0000"/>
                </a:solidFill>
              </a:rPr>
              <a:t> Kerja Praktik </a:t>
            </a:r>
            <a:r>
              <a:rPr lang="en-US" dirty="0">
                <a:solidFill>
                  <a:srgbClr val="FF0000"/>
                </a:solidFill>
              </a:rPr>
              <a:t>per </a:t>
            </a:r>
            <a:r>
              <a:rPr lang="en-US" dirty="0" err="1">
                <a:solidFill>
                  <a:srgbClr val="FF0000"/>
                </a:solidFill>
              </a:rPr>
              <a:t>minggu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Pembahasan</a:t>
            </a:r>
            <a:r>
              <a:rPr lang="en-US" dirty="0"/>
              <a:t> Detail 1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Tuliskan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saja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terkait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err="1">
                <a:solidFill>
                  <a:srgbClr val="FF0000"/>
                </a:solidFill>
              </a:rPr>
              <a:t>dengan</a:t>
            </a:r>
            <a:r>
              <a:rPr lang="en-US">
                <a:solidFill>
                  <a:srgbClr val="FF0000"/>
                </a:solidFill>
              </a:rPr>
              <a:t> Kerja Praktik.)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Pembahasan</a:t>
            </a:r>
            <a:r>
              <a:rPr lang="en-US" dirty="0"/>
              <a:t> Detail 2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Apabila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anda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mengerjakan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lebih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1 </a:t>
            </a:r>
            <a:r>
              <a:rPr lang="en-US" dirty="0" err="1">
                <a:solidFill>
                  <a:srgbClr val="FF0000"/>
                </a:solidFill>
              </a:rPr>
              <a:t>hal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desain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kegiatan</a:t>
            </a:r>
            <a:r>
              <a:rPr lang="en-US" dirty="0">
                <a:solidFill>
                  <a:srgbClr val="FF0000"/>
                </a:solidFill>
              </a:rPr>
              <a:t>, dan </a:t>
            </a:r>
            <a:r>
              <a:rPr lang="en-US" dirty="0" err="1">
                <a:solidFill>
                  <a:srgbClr val="FF0000"/>
                </a:solidFill>
              </a:rPr>
              <a:t>itu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berbeda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pembahasan</a:t>
            </a:r>
            <a:r>
              <a:rPr lang="en-US" dirty="0">
                <a:solidFill>
                  <a:srgbClr val="FF0000"/>
                </a:solidFill>
              </a:rPr>
              <a:t> detail 1.) </a:t>
            </a:r>
          </a:p>
          <a:p>
            <a:r>
              <a:rPr lang="en-US" dirty="0" err="1"/>
              <a:t>Simpulan</a:t>
            </a:r>
            <a:r>
              <a:rPr lang="en-US" dirty="0"/>
              <a:t> dan Saran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84821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r>
              <a:rPr lang="en-US" dirty="0"/>
              <a:t>Detail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r>
              <a:rPr lang="en-US" dirty="0" err="1"/>
              <a:t>Kontak</a:t>
            </a:r>
            <a:r>
              <a:rPr lang="en-US" dirty="0"/>
              <a:t> person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dihubungi</a:t>
            </a:r>
            <a:r>
              <a:rPr lang="en-US" dirty="0"/>
              <a:t>.</a:t>
            </a:r>
          </a:p>
          <a:p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diselesaikan</a:t>
            </a:r>
            <a:r>
              <a:rPr lang="en-US" dirty="0"/>
              <a:t> </a:t>
            </a:r>
            <a:r>
              <a:rPr lang="en-US" err="1"/>
              <a:t>saat</a:t>
            </a:r>
            <a:r>
              <a:rPr lang="en-US"/>
              <a:t> Kerja Praktik.</a:t>
            </a:r>
            <a:endParaRPr lang="en-US" dirty="0"/>
          </a:p>
          <a:p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err="1"/>
              <a:t>hasil</a:t>
            </a:r>
            <a:r>
              <a:rPr lang="en-US"/>
              <a:t> Kerja Praktik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66930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…. </a:t>
            </a:r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05423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8FDC-4BE9-4C16-88BD-FA8AA0CFF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dan </a:t>
            </a:r>
            <a:r>
              <a:rPr lang="en-US" dirty="0" err="1"/>
              <a:t>Kontak</a:t>
            </a:r>
            <a:r>
              <a:rPr lang="en-US" dirty="0"/>
              <a:t> Person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770AA-3C81-45EF-A532-691C8A42A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Detail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Perusahaan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…. </a:t>
            </a:r>
          </a:p>
          <a:p>
            <a:pPr lvl="1"/>
            <a:r>
              <a:rPr lang="en-US" dirty="0"/>
              <a:t>Alamat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….</a:t>
            </a:r>
          </a:p>
          <a:p>
            <a:pPr lvl="1"/>
            <a:endParaRPr lang="en-US" dirty="0"/>
          </a:p>
          <a:p>
            <a:r>
              <a:rPr lang="en-US" dirty="0" err="1"/>
              <a:t>Kontak</a:t>
            </a:r>
            <a:r>
              <a:rPr lang="en-US" dirty="0"/>
              <a:t> person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dihubungi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Bagaimana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anda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dapat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menghubungi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pihak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pertama</a:t>
            </a:r>
            <a:r>
              <a:rPr lang="en-US" dirty="0">
                <a:solidFill>
                  <a:srgbClr val="FF0000"/>
                </a:solidFill>
              </a:rPr>
              <a:t> kali.)</a:t>
            </a:r>
          </a:p>
          <a:p>
            <a:pPr lvl="1"/>
            <a:r>
              <a:rPr lang="en-US" dirty="0" err="1"/>
              <a:t>Kontak</a:t>
            </a:r>
            <a:r>
              <a:rPr lang="en-US" dirty="0"/>
              <a:t> person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KP </a:t>
            </a:r>
            <a:r>
              <a:rPr lang="en-US" dirty="0" err="1"/>
              <a:t>selanjutnya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1955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CA3D1-7719-4CC3-AF35-16EBAD1F6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Permasalahan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9EFF4-16DA-4E72-94E3-FE45221C1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diselesaikan</a:t>
            </a:r>
            <a:r>
              <a:rPr lang="en-US" dirty="0"/>
              <a:t> </a:t>
            </a:r>
            <a:r>
              <a:rPr lang="en-US" err="1"/>
              <a:t>saat</a:t>
            </a:r>
            <a:r>
              <a:rPr lang="en-US"/>
              <a:t> Kerja Praktik.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err="1"/>
              <a:t>hasil</a:t>
            </a:r>
            <a:r>
              <a:rPr lang="en-US"/>
              <a:t> Kerja Praktik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(</a:t>
            </a:r>
            <a:r>
              <a:rPr lang="en-US" sz="2200" dirty="0" err="1">
                <a:solidFill>
                  <a:srgbClr val="FF0000"/>
                </a:solidFill>
              </a:rPr>
              <a:t>Harap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mendiskusikan</a:t>
            </a:r>
            <a:r>
              <a:rPr lang="en-US" sz="2200" dirty="0">
                <a:solidFill>
                  <a:srgbClr val="FF0000"/>
                </a:solidFill>
              </a:rPr>
              <a:t> proses KP </a:t>
            </a:r>
            <a:r>
              <a:rPr lang="en-US" sz="2200" dirty="0" err="1">
                <a:solidFill>
                  <a:srgbClr val="FF0000"/>
                </a:solidFill>
              </a:rPr>
              <a:t>anda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secara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mingguan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baik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kepada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pembimbing</a:t>
            </a:r>
            <a:r>
              <a:rPr lang="en-US" sz="2200" dirty="0">
                <a:solidFill>
                  <a:srgbClr val="FF0000"/>
                </a:solidFill>
              </a:rPr>
              <a:t> di </a:t>
            </a:r>
            <a:r>
              <a:rPr lang="en-US" sz="2200" dirty="0" err="1">
                <a:solidFill>
                  <a:srgbClr val="FF0000"/>
                </a:solidFill>
              </a:rPr>
              <a:t>perusahaan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maupun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dosen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pembimbing</a:t>
            </a:r>
            <a:r>
              <a:rPr lang="en-US" sz="2200" dirty="0">
                <a:solidFill>
                  <a:srgbClr val="FF0000"/>
                </a:solidFill>
              </a:rPr>
              <a:t> KP, agar </a:t>
            </a:r>
            <a:r>
              <a:rPr lang="en-US" sz="2200" dirty="0" err="1">
                <a:solidFill>
                  <a:srgbClr val="FF0000"/>
                </a:solidFill>
              </a:rPr>
              <a:t>anda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bisa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memberikan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kontribusi</a:t>
            </a:r>
            <a:r>
              <a:rPr lang="en-US" sz="2200" dirty="0">
                <a:solidFill>
                  <a:srgbClr val="FF0000"/>
                </a:solidFill>
              </a:rPr>
              <a:t> yang </a:t>
            </a:r>
            <a:r>
              <a:rPr lang="en-US" sz="2200" dirty="0" err="1">
                <a:solidFill>
                  <a:srgbClr val="FF0000"/>
                </a:solidFill>
              </a:rPr>
              <a:t>jelas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kepada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perusahaan</a:t>
            </a:r>
            <a:r>
              <a:rPr lang="en-US" sz="2200" dirty="0">
                <a:solidFill>
                  <a:srgbClr val="FF0000"/>
                </a:solidFill>
              </a:rPr>
              <a:t>. </a:t>
            </a:r>
            <a:r>
              <a:rPr lang="en-US" sz="2200" dirty="0" err="1">
                <a:solidFill>
                  <a:srgbClr val="FF0000"/>
                </a:solidFill>
              </a:rPr>
              <a:t>Tanpa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kontribusi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apapun</a:t>
            </a:r>
            <a:r>
              <a:rPr lang="en-US" sz="2200" dirty="0">
                <a:solidFill>
                  <a:srgbClr val="FF0000"/>
                </a:solidFill>
              </a:rPr>
              <a:t> (</a:t>
            </a:r>
            <a:r>
              <a:rPr lang="en-US" sz="2200" dirty="0" err="1">
                <a:solidFill>
                  <a:srgbClr val="FF0000"/>
                </a:solidFill>
              </a:rPr>
              <a:t>kontribusi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kecil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dianggap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berkontribusi</a:t>
            </a:r>
            <a:r>
              <a:rPr lang="en-US" sz="2200" dirty="0">
                <a:solidFill>
                  <a:srgbClr val="FF0000"/>
                </a:solidFill>
              </a:rPr>
              <a:t>), KP </a:t>
            </a:r>
            <a:r>
              <a:rPr lang="en-US" sz="2200" dirty="0" err="1">
                <a:solidFill>
                  <a:srgbClr val="FF0000"/>
                </a:solidFill>
              </a:rPr>
              <a:t>anda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akan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dianggap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sia-sia</a:t>
            </a:r>
            <a:r>
              <a:rPr lang="en-US" sz="2200" dirty="0">
                <a:solidFill>
                  <a:srgbClr val="FF0000"/>
                </a:solidFill>
              </a:rPr>
              <a:t>.)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28065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20C0-665D-43F5-B6E4-92AA34F8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Timeline </a:t>
            </a:r>
            <a:r>
              <a:rPr lang="en-US"/>
              <a:t>Kerja Praktik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59265-8FF0-42C8-A17E-61126C83B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ID" dirty="0" err="1"/>
              <a:t>Minggu</a:t>
            </a:r>
            <a:r>
              <a:rPr lang="en-ID" dirty="0"/>
              <a:t> 1</a:t>
            </a:r>
          </a:p>
          <a:p>
            <a:pPr lvl="1"/>
            <a:r>
              <a:rPr lang="en-ID" dirty="0" err="1"/>
              <a:t>Diajak</a:t>
            </a:r>
            <a:r>
              <a:rPr lang="en-ID" dirty="0"/>
              <a:t> </a:t>
            </a:r>
            <a:r>
              <a:rPr lang="en-ID" dirty="0" err="1"/>
              <a:t>berkeliling</a:t>
            </a:r>
            <a:r>
              <a:rPr lang="en-ID" dirty="0"/>
              <a:t> </a:t>
            </a:r>
            <a:r>
              <a:rPr lang="en-ID" dirty="0" err="1"/>
              <a:t>pabrik</a:t>
            </a:r>
            <a:r>
              <a:rPr lang="en-ID" dirty="0"/>
              <a:t>, dan </a:t>
            </a:r>
            <a:r>
              <a:rPr lang="en-ID" dirty="0" err="1"/>
              <a:t>diinfokan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unit – unit </a:t>
            </a:r>
            <a:r>
              <a:rPr lang="en-ID" dirty="0" err="1"/>
              <a:t>kerja</a:t>
            </a:r>
            <a:r>
              <a:rPr lang="en-ID" dirty="0"/>
              <a:t> di </a:t>
            </a:r>
            <a:r>
              <a:rPr lang="en-ID" dirty="0" err="1"/>
              <a:t>perusahaan</a:t>
            </a:r>
            <a:r>
              <a:rPr lang="en-ID" dirty="0"/>
              <a:t>   PT. Delta </a:t>
            </a:r>
            <a:r>
              <a:rPr lang="en-ID" dirty="0" err="1"/>
              <a:t>Maju</a:t>
            </a:r>
            <a:r>
              <a:rPr lang="en-ID" dirty="0"/>
              <a:t> Jaya Abadi.  </a:t>
            </a:r>
          </a:p>
          <a:p>
            <a:r>
              <a:rPr lang="en-ID" dirty="0" err="1"/>
              <a:t>Minggu</a:t>
            </a:r>
            <a:r>
              <a:rPr lang="en-ID" dirty="0"/>
              <a:t> 2</a:t>
            </a:r>
          </a:p>
          <a:p>
            <a:pPr lvl="1"/>
            <a:r>
              <a:rPr lang="en-ID" dirty="0"/>
              <a:t>Setelah </a:t>
            </a:r>
            <a:r>
              <a:rPr lang="en-ID" dirty="0" err="1"/>
              <a:t>berdiskusi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kontribusi</a:t>
            </a:r>
            <a:r>
              <a:rPr lang="en-ID" dirty="0"/>
              <a:t>, </a:t>
            </a:r>
            <a:r>
              <a:rPr lang="en-ID" dirty="0" err="1"/>
              <a:t>minggu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mempelajari</a:t>
            </a:r>
            <a:r>
              <a:rPr lang="en-ID" dirty="0"/>
              <a:t> P&amp;ID </a:t>
            </a:r>
            <a:r>
              <a:rPr lang="en-ID" dirty="0" err="1"/>
              <a:t>dari</a:t>
            </a:r>
            <a:r>
              <a:rPr lang="en-ID" dirty="0"/>
              <a:t> proses </a:t>
            </a:r>
            <a:r>
              <a:rPr lang="en-ID" i="1" dirty="0"/>
              <a:t>mixing</a:t>
            </a:r>
            <a:r>
              <a:rPr lang="en-ID" dirty="0"/>
              <a:t> material. </a:t>
            </a:r>
          </a:p>
          <a:p>
            <a:r>
              <a:rPr lang="en-ID" dirty="0" err="1"/>
              <a:t>Minggu</a:t>
            </a:r>
            <a:r>
              <a:rPr lang="en-ID" dirty="0"/>
              <a:t> 3</a:t>
            </a:r>
          </a:p>
          <a:p>
            <a:pPr lvl="1"/>
            <a:r>
              <a:rPr lang="en-ID" dirty="0" err="1"/>
              <a:t>Mendesain</a:t>
            </a:r>
            <a:r>
              <a:rPr lang="en-ID" dirty="0"/>
              <a:t> HMI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memonitor</a:t>
            </a:r>
            <a:r>
              <a:rPr lang="en-ID" dirty="0"/>
              <a:t> </a:t>
            </a:r>
            <a:r>
              <a:rPr lang="en-ID" dirty="0" err="1"/>
              <a:t>suhu</a:t>
            </a:r>
            <a:r>
              <a:rPr lang="en-ID" dirty="0"/>
              <a:t> </a:t>
            </a:r>
            <a:r>
              <a:rPr lang="en-ID" dirty="0" err="1"/>
              <a:t>tungku</a:t>
            </a:r>
            <a:r>
              <a:rPr lang="en-ID" dirty="0"/>
              <a:t> </a:t>
            </a:r>
            <a:r>
              <a:rPr lang="en-ID" dirty="0" err="1"/>
              <a:t>pembakaran</a:t>
            </a:r>
            <a:r>
              <a:rPr lang="en-ID" dirty="0"/>
              <a:t>.</a:t>
            </a:r>
          </a:p>
          <a:p>
            <a:r>
              <a:rPr lang="en-ID" dirty="0" err="1"/>
              <a:t>Minggu</a:t>
            </a:r>
            <a:r>
              <a:rPr lang="en-ID" dirty="0"/>
              <a:t> 4</a:t>
            </a:r>
          </a:p>
          <a:p>
            <a:pPr lvl="1"/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dikerjakan</a:t>
            </a:r>
            <a:endParaRPr lang="en-ID" dirty="0"/>
          </a:p>
          <a:p>
            <a:pPr marL="457200" lvl="1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sz="2000" dirty="0">
                <a:solidFill>
                  <a:srgbClr val="FF0000"/>
                </a:solidFill>
              </a:rPr>
              <a:t>(</a:t>
            </a:r>
            <a:r>
              <a:rPr lang="en-ID" sz="2000" dirty="0" err="1">
                <a:solidFill>
                  <a:srgbClr val="FF0000"/>
                </a:solidFill>
              </a:rPr>
              <a:t>Jelaskan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secara</a:t>
            </a:r>
            <a:r>
              <a:rPr lang="en-ID" sz="2000" dirty="0">
                <a:solidFill>
                  <a:srgbClr val="FF0000"/>
                </a:solidFill>
              </a:rPr>
              <a:t> detail </a:t>
            </a:r>
            <a:r>
              <a:rPr lang="en-ID" sz="2000" dirty="0" err="1">
                <a:solidFill>
                  <a:srgbClr val="FF0000"/>
                </a:solidFill>
              </a:rPr>
              <a:t>apa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saja</a:t>
            </a:r>
            <a:r>
              <a:rPr lang="en-ID" sz="2000" dirty="0">
                <a:solidFill>
                  <a:srgbClr val="FF0000"/>
                </a:solidFill>
              </a:rPr>
              <a:t> yang </a:t>
            </a:r>
            <a:r>
              <a:rPr lang="en-ID" sz="2000" dirty="0" err="1">
                <a:solidFill>
                  <a:srgbClr val="FF0000"/>
                </a:solidFill>
              </a:rPr>
              <a:t>anda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lakukan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tiap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minggu</a:t>
            </a:r>
            <a:r>
              <a:rPr lang="en-ID" sz="2000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r>
              <a:rPr lang="en-ID" sz="2000" dirty="0">
                <a:solidFill>
                  <a:srgbClr val="FF0000"/>
                </a:solidFill>
              </a:rPr>
              <a:t>(</a:t>
            </a:r>
            <a:r>
              <a:rPr lang="en-ID" sz="2000" dirty="0" err="1">
                <a:solidFill>
                  <a:srgbClr val="FF0000"/>
                </a:solidFill>
              </a:rPr>
              <a:t>Ambilah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beberapa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foto</a:t>
            </a:r>
            <a:r>
              <a:rPr lang="en-ID" sz="2000" dirty="0">
                <a:solidFill>
                  <a:srgbClr val="FF0000"/>
                </a:solidFill>
              </a:rPr>
              <a:t> di </a:t>
            </a:r>
            <a:r>
              <a:rPr lang="en-ID" sz="2000" dirty="0" err="1">
                <a:solidFill>
                  <a:srgbClr val="FF0000"/>
                </a:solidFill>
              </a:rPr>
              <a:t>lokasi</a:t>
            </a:r>
            <a:r>
              <a:rPr lang="en-ID" sz="2000" dirty="0">
                <a:solidFill>
                  <a:srgbClr val="FF0000"/>
                </a:solidFill>
              </a:rPr>
              <a:t>, dan juga </a:t>
            </a:r>
            <a:r>
              <a:rPr lang="en-ID" sz="2000" dirty="0" err="1">
                <a:solidFill>
                  <a:srgbClr val="FF0000"/>
                </a:solidFill>
              </a:rPr>
              <a:t>berfoto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bersama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karyawan</a:t>
            </a:r>
            <a:r>
              <a:rPr lang="en-ID" sz="2000" dirty="0">
                <a:solidFill>
                  <a:srgbClr val="FF0000"/>
                </a:solidFill>
              </a:rPr>
              <a:t> di </a:t>
            </a:r>
            <a:r>
              <a:rPr lang="en-ID" sz="2000" dirty="0" err="1">
                <a:solidFill>
                  <a:srgbClr val="FF0000"/>
                </a:solidFill>
              </a:rPr>
              <a:t>sana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sebagai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bukti</a:t>
            </a:r>
            <a:r>
              <a:rPr lang="en-ID" sz="2000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en-ID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69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3BC6C-714A-47EE-826B-3F8CB3B2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5AA8E-BE6B-4F19-9901-AF51FBDA6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Peta unit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pPr lvl="1"/>
            <a:r>
              <a:rPr lang="en-US" dirty="0" err="1"/>
              <a:t>Direktur</a:t>
            </a:r>
            <a:r>
              <a:rPr lang="en-US" dirty="0"/>
              <a:t> Utama: … </a:t>
            </a:r>
          </a:p>
          <a:p>
            <a:pPr lvl="1"/>
            <a:r>
              <a:rPr lang="en-US" dirty="0" err="1"/>
              <a:t>dst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dirty="0" err="1">
                <a:solidFill>
                  <a:srgbClr val="FF0000"/>
                </a:solidFill>
              </a:rPr>
              <a:t>Semisal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anda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dikenalkan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seluruh</a:t>
            </a:r>
            <a:r>
              <a:rPr lang="en-US" sz="2400" dirty="0">
                <a:solidFill>
                  <a:srgbClr val="FF0000"/>
                </a:solidFill>
              </a:rPr>
              <a:t> unit </a:t>
            </a:r>
            <a:r>
              <a:rPr lang="en-US" sz="2400" dirty="0" err="1">
                <a:solidFill>
                  <a:srgbClr val="FF0000"/>
                </a:solidFill>
              </a:rPr>
              <a:t>kerja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maka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anda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dapat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melaporkan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hal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tersebut</a:t>
            </a:r>
            <a:r>
              <a:rPr lang="en-US" sz="2400" dirty="0">
                <a:solidFill>
                  <a:srgbClr val="FF0000"/>
                </a:solidFill>
              </a:rPr>
              <a:t> di </a:t>
            </a:r>
            <a:r>
              <a:rPr lang="en-US" sz="2400" dirty="0" err="1">
                <a:solidFill>
                  <a:srgbClr val="FF0000"/>
                </a:solidFill>
              </a:rPr>
              <a:t>pembahasan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pertama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ini</a:t>
            </a:r>
            <a:r>
              <a:rPr lang="en-US" sz="2400" dirty="0">
                <a:solidFill>
                  <a:srgbClr val="FF0000"/>
                </a:solidFill>
              </a:rPr>
              <a:t>.)</a:t>
            </a:r>
            <a:endParaRPr lang="en-ID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9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5B5E8-F502-4CD1-9381-BBE19510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P&amp;ID </a:t>
            </a:r>
            <a:r>
              <a:rPr lang="en-US" dirty="0" err="1"/>
              <a:t>dari</a:t>
            </a:r>
            <a:r>
              <a:rPr lang="en-US" dirty="0"/>
              <a:t> Proses </a:t>
            </a:r>
            <a:r>
              <a:rPr lang="en-US" i="1" dirty="0"/>
              <a:t>Mixing </a:t>
            </a:r>
            <a:r>
              <a:rPr lang="en-US" dirty="0"/>
              <a:t>Material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209D9-CDB7-4898-B2C3-E8B96AF59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dirty="0" err="1">
                <a:solidFill>
                  <a:srgbClr val="FF0000"/>
                </a:solidFill>
              </a:rPr>
              <a:t>Jelaskan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apa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saja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terkait</a:t>
            </a:r>
            <a:r>
              <a:rPr lang="en-US" sz="2400" dirty="0">
                <a:solidFill>
                  <a:srgbClr val="FF0000"/>
                </a:solidFill>
              </a:rPr>
              <a:t> di </a:t>
            </a:r>
            <a:r>
              <a:rPr lang="en-US" sz="2400" dirty="0" err="1">
                <a:solidFill>
                  <a:srgbClr val="FF0000"/>
                </a:solidFill>
              </a:rPr>
              <a:t>pembahasan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ini</a:t>
            </a:r>
            <a:r>
              <a:rPr lang="en-US" sz="2400" dirty="0">
                <a:solidFill>
                  <a:srgbClr val="FF0000"/>
                </a:solidFill>
              </a:rPr>
              <a:t>.)</a:t>
            </a:r>
            <a:endParaRPr lang="en-ID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98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F3007-C103-4E49-926E-BD8B4E8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HMI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B25C4-2B11-42E3-9A4E-F91071DCF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6182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503F-DF69-4961-97F6-C4C793B3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8B06A-EE27-40BF-ADDA-CA5CEAD23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sz="2000" dirty="0">
                <a:solidFill>
                  <a:srgbClr val="FF0000"/>
                </a:solidFill>
              </a:rPr>
              <a:t>(</a:t>
            </a:r>
            <a:r>
              <a:rPr lang="en-ID" sz="2000" dirty="0" err="1">
                <a:solidFill>
                  <a:srgbClr val="FF0000"/>
                </a:solidFill>
              </a:rPr>
              <a:t>Tampilkan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lembar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persetujuan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dari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Pihak</a:t>
            </a:r>
            <a:r>
              <a:rPr lang="en-ID" sz="2000" dirty="0">
                <a:solidFill>
                  <a:srgbClr val="FF0000"/>
                </a:solidFill>
              </a:rPr>
              <a:t> Perusahaan.)</a:t>
            </a:r>
          </a:p>
        </p:txBody>
      </p:sp>
    </p:spTree>
    <p:extLst>
      <p:ext uri="{BB962C8B-B14F-4D97-AF65-F5344CB8AC3E}">
        <p14:creationId xmlns:p14="http://schemas.microsoft.com/office/powerpoint/2010/main" val="116273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8B4E-79D2-47D2-ADF3-C16A4124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Kuisioner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Industri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F0E9B-26D9-4FA3-BD84-2585A7AFF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ID" dirty="0">
                <a:solidFill>
                  <a:srgbClr val="FF0000"/>
                </a:solidFill>
              </a:rPr>
              <a:t>(</a:t>
            </a:r>
            <a:r>
              <a:rPr lang="en-ID" dirty="0" err="1">
                <a:solidFill>
                  <a:srgbClr val="FF0000"/>
                </a:solidFill>
              </a:rPr>
              <a:t>Sebutkan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apa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saja</a:t>
            </a:r>
            <a:r>
              <a:rPr lang="en-ID" dirty="0">
                <a:solidFill>
                  <a:srgbClr val="FF0000"/>
                </a:solidFill>
              </a:rPr>
              <a:t> yang </a:t>
            </a:r>
            <a:r>
              <a:rPr lang="en-ID" dirty="0" err="1">
                <a:solidFill>
                  <a:srgbClr val="FF0000"/>
                </a:solidFill>
              </a:rPr>
              <a:t>mereka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tulis</a:t>
            </a:r>
            <a:r>
              <a:rPr lang="en-ID" dirty="0">
                <a:solidFill>
                  <a:srgbClr val="FF0000"/>
                </a:solidFill>
              </a:rPr>
              <a:t> pada </a:t>
            </a:r>
            <a:r>
              <a:rPr lang="en-ID" dirty="0" err="1">
                <a:solidFill>
                  <a:srgbClr val="FF0000"/>
                </a:solidFill>
              </a:rPr>
              <a:t>kuisioner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kebutuhan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industri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lulusan</a:t>
            </a:r>
            <a:r>
              <a:rPr lang="en-ID" dirty="0">
                <a:solidFill>
                  <a:srgbClr val="FF0000"/>
                </a:solidFill>
              </a:rPr>
              <a:t> Teknik </a:t>
            </a:r>
            <a:r>
              <a:rPr lang="en-ID" dirty="0" err="1">
                <a:solidFill>
                  <a:srgbClr val="FF0000"/>
                </a:solidFill>
              </a:rPr>
              <a:t>Elektro</a:t>
            </a:r>
            <a:r>
              <a:rPr lang="en-ID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ID" dirty="0" err="1">
                <a:solidFill>
                  <a:srgbClr val="FF0000"/>
                </a:solidFill>
              </a:rPr>
              <a:t>Jangan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lupa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memintakan</a:t>
            </a:r>
            <a:r>
              <a:rPr lang="en-ID" dirty="0">
                <a:solidFill>
                  <a:srgbClr val="FF0000"/>
                </a:solidFill>
              </a:rPr>
              <a:t> TTD dan </a:t>
            </a:r>
            <a:r>
              <a:rPr lang="en-ID" dirty="0" err="1">
                <a:solidFill>
                  <a:srgbClr val="FF0000"/>
                </a:solidFill>
              </a:rPr>
              <a:t>stempel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i="1" dirty="0">
                <a:solidFill>
                  <a:srgbClr val="FF0000"/>
                </a:solidFill>
              </a:rPr>
              <a:t>department </a:t>
            </a:r>
            <a:r>
              <a:rPr lang="en-ID" dirty="0" err="1">
                <a:solidFill>
                  <a:srgbClr val="FF0000"/>
                </a:solidFill>
              </a:rPr>
              <a:t>atau</a:t>
            </a:r>
            <a:r>
              <a:rPr lang="en-ID" dirty="0">
                <a:solidFill>
                  <a:srgbClr val="FF0000"/>
                </a:solidFill>
              </a:rPr>
              <a:t> HRD pada </a:t>
            </a:r>
            <a:r>
              <a:rPr lang="en-ID" dirty="0" err="1">
                <a:solidFill>
                  <a:srgbClr val="FF0000"/>
                </a:solidFill>
              </a:rPr>
              <a:t>kuisioner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tersebut</a:t>
            </a:r>
            <a:r>
              <a:rPr lang="en-ID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38197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661DE-7BA5-45B6-8FDC-B3D46FF6C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Simpulan</a:t>
            </a:r>
            <a:r>
              <a:rPr lang="en-US" dirty="0"/>
              <a:t> dan Saran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EA647-9D76-4E3C-AB06-885396780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55028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77F42-1DE6-4F20-8A8A-E558C9A4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053D4-7CC9-47C1-BA3B-0D4B1B442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6157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639</Words>
  <Application>Microsoft Office PowerPoint</Application>
  <PresentationFormat>Widescreen</PresentationFormat>
  <Paragraphs>114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(Judul Tugas Akhir/KP) (bisa disesuaikan ukuran font apabila judul terlalu Panjang)</vt:lpstr>
      <vt:lpstr>PowerPoint Presentation</vt:lpstr>
      <vt:lpstr>Desain Pengendali Automated Guided Vehicle (AGV) pada perusahaan       PT. Delta Maju Jaya Abadi</vt:lpstr>
      <vt:lpstr>Outline</vt:lpstr>
      <vt:lpstr>Pendahuluan</vt:lpstr>
      <vt:lpstr>Latar Belakang Pemilihan Perusahaan</vt:lpstr>
      <vt:lpstr>Detail dan Kontak Person Perusahaan</vt:lpstr>
      <vt:lpstr>Permasalahan dan Kontribusi</vt:lpstr>
      <vt:lpstr>Timeline Kerja Praktik</vt:lpstr>
      <vt:lpstr>Pengenalan Situasi Kerja Perusahaan</vt:lpstr>
      <vt:lpstr>P&amp;ID dari Proses Mixing Material</vt:lpstr>
      <vt:lpstr>Desain HMI</vt:lpstr>
      <vt:lpstr>Lembar Persetujuan dari Pihak Perusahaan</vt:lpstr>
      <vt:lpstr>Kuisioner Kebutuhan Industri</vt:lpstr>
      <vt:lpstr>Simpulan dan Saran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Hendi Wicaksono</dc:creator>
  <cp:lastModifiedBy>Hendi Wicaksono Agung D.  S.T.  M.T., Ph.D.</cp:lastModifiedBy>
  <cp:revision>53</cp:revision>
  <cp:lastPrinted>2020-01-02T07:04:08Z</cp:lastPrinted>
  <dcterms:created xsi:type="dcterms:W3CDTF">2019-12-25T04:59:08Z</dcterms:created>
  <dcterms:modified xsi:type="dcterms:W3CDTF">2023-08-25T02:53:17Z</dcterms:modified>
</cp:coreProperties>
</file>